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172"/>
    <p:restoredTop sz="94658"/>
  </p:normalViewPr>
  <p:slideViewPr>
    <p:cSldViewPr snapToGrid="0" snapToObjects="1">
      <p:cViewPr varScale="1">
        <p:scale>
          <a:sx n="120" d="100"/>
          <a:sy n="120" d="100"/>
        </p:scale>
        <p:origin x="232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E6D57A8-5B51-6344-8D55-9F3C5235F76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D1ACC8E7-09AB-214D-989C-1EA7BCF4F30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2EEA855-6656-CB4A-B923-E328706A1C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6472A9-BC47-1A4B-94F8-49E9A0C0708A}" type="datetimeFigureOut">
              <a:rPr lang="es-ES" smtClean="0"/>
              <a:t>23/5/22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73DB552-0BF1-5646-A92D-6D5A8D974F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A0875A38-BC30-1447-A5B4-6B756E2A0A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754FB-0C17-AB42-8263-271ACE7033F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952195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3FAEF03-3792-1749-B1B5-ABC882D311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FD8AC5EB-9528-C343-95F5-B68CA7C5530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40CBF74-75DE-7740-97CD-20D70C84DC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6472A9-BC47-1A4B-94F8-49E9A0C0708A}" type="datetimeFigureOut">
              <a:rPr lang="es-ES" smtClean="0"/>
              <a:t>23/5/22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3BE94D1-36A4-F644-8A8B-2CD834C451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4CB23BD-D948-5142-A2E6-0BD064D140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754FB-0C17-AB42-8263-271ACE7033F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687409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BBD606B5-BC35-134A-B416-3A64A3193DA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E989B4DE-33AE-E64C-98F5-E5027E84ACF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E5CEE46-348E-8645-A696-AE7719F150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6472A9-BC47-1A4B-94F8-49E9A0C0708A}" type="datetimeFigureOut">
              <a:rPr lang="es-ES" smtClean="0"/>
              <a:t>23/5/22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0F935F7-FBB6-014C-B182-2958B0A676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4CB4941-3A4E-DC4A-B298-14C01074D4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754FB-0C17-AB42-8263-271ACE7033F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716461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32F7C6F-51D5-E34F-B9F3-EA953E9AE0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508D1FD2-3693-A346-9ABD-CA913062B75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4CFE8A5-5A6F-E74C-BE77-84449215C1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6472A9-BC47-1A4B-94F8-49E9A0C0708A}" type="datetimeFigureOut">
              <a:rPr lang="es-ES" smtClean="0"/>
              <a:t>23/5/22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FC80328-FB82-8E4B-8F38-91305DCD70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5265005-8A0E-7B4E-85A7-E673EDF799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754FB-0C17-AB42-8263-271ACE7033F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857156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51F8603-7512-C141-AF24-237286AA63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810C95E1-75B8-8142-B4A5-9092573C2D5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88A1194-419A-C445-B987-3D567ABB41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6472A9-BC47-1A4B-94F8-49E9A0C0708A}" type="datetimeFigureOut">
              <a:rPr lang="es-ES" smtClean="0"/>
              <a:t>23/5/22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476B1C9-C8B4-4B43-ACF3-B80AFDA858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D2CA75A-83D7-CC48-8500-8C5936E526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754FB-0C17-AB42-8263-271ACE7033F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697215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4B2F3DD-E5F9-1C49-93A4-AF9950575A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02609B2-0CD3-7D40-9A5F-5862CC18B7D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B2E7E48D-5F5B-1547-9C7A-DDDB7D1A1B0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778804C2-DF9A-A54B-B395-AC957851CF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6472A9-BC47-1A4B-94F8-49E9A0C0708A}" type="datetimeFigureOut">
              <a:rPr lang="es-ES" smtClean="0"/>
              <a:t>23/5/22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57645A59-CCBA-5148-AE5F-C6164DE945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AE51A3D6-6F3C-4849-AA81-438A0612A0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754FB-0C17-AB42-8263-271ACE7033F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457443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911A360-77FE-3A4C-ABE2-1387749B1F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802EB6CF-B2A3-BA4C-B56D-B0A4BB175F7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E87C9FE0-C06C-E249-BA7E-001A3C5D089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C482432B-2311-7345-BB94-1E29E9DBCEE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5AF43C24-8378-E043-A9AA-EDB5216FD4E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DECB2FD4-9A64-9E47-957E-65ACC59C7F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6472A9-BC47-1A4B-94F8-49E9A0C0708A}" type="datetimeFigureOut">
              <a:rPr lang="es-ES" smtClean="0"/>
              <a:t>23/5/22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A945A9BD-B75E-074C-89B9-2956B643ED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CA213C9E-A56C-B749-B757-CC61B393D7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754FB-0C17-AB42-8263-271ACE7033F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987212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F90847E-7C61-574F-B46A-31ED31319B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DEAE2853-B4C4-5F49-8AAF-C442C6B89C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6472A9-BC47-1A4B-94F8-49E9A0C0708A}" type="datetimeFigureOut">
              <a:rPr lang="es-ES" smtClean="0"/>
              <a:t>23/5/22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0C61F78C-2F14-7B46-BCD0-ABBCA7F19F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DD96E260-073D-B543-B9FF-C175AEF0A0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754FB-0C17-AB42-8263-271ACE7033F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866818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0DD79BBB-D014-1747-A299-0D769EC46A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6472A9-BC47-1A4B-94F8-49E9A0C0708A}" type="datetimeFigureOut">
              <a:rPr lang="es-ES" smtClean="0"/>
              <a:t>23/5/22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CBD388DE-9F19-8B49-B879-45519AB149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DE60B59E-6484-6449-86CD-24FA3C0377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754FB-0C17-AB42-8263-271ACE7033F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263455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CD4568A-1BBD-8249-952F-7CB895BA6B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3367FE2-BBAF-364D-B466-0B36FADB93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E0CC4D63-6C58-494B-98A0-F12570A699C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2EA501B3-81F0-C549-B8F6-031138DC34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6472A9-BC47-1A4B-94F8-49E9A0C0708A}" type="datetimeFigureOut">
              <a:rPr lang="es-ES" smtClean="0"/>
              <a:t>23/5/22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980D0382-90CC-034E-8F27-641D4D8053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B58B6D5E-D262-134C-AE8C-57694C1442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754FB-0C17-AB42-8263-271ACE7033F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095452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0D06279-7C05-454B-8A5F-C31DCFB534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574E1098-77C8-B848-9D9B-28C8DE1A438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84EF29E0-3C8F-704E-A5E1-ED72B63FADD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A02A84E7-9AF3-EB40-96E8-FC088C5AA9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6472A9-BC47-1A4B-94F8-49E9A0C0708A}" type="datetimeFigureOut">
              <a:rPr lang="es-ES" smtClean="0"/>
              <a:t>23/5/22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68CC8B18-2394-B74A-BD8E-E5A591A45E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97691416-00CA-E24E-8332-382091F419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754FB-0C17-AB42-8263-271ACE7033F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365007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DEE39B90-19A9-7B4D-9731-49810FD8F4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D67ECB44-AA5C-8643-B8AA-4A72201F9D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FF21698-6C49-634F-B0A0-813C0CC7C0F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6472A9-BC47-1A4B-94F8-49E9A0C0708A}" type="datetimeFigureOut">
              <a:rPr lang="es-ES" smtClean="0"/>
              <a:t>23/5/22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7DAE4D8-F69A-5B40-AFF5-FC2CC254559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8F796C2-9C4A-1C41-9B2E-3BFFF58878E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A754FB-0C17-AB42-8263-271ACE7033F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797569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6E07A0A-58F4-074A-8B05-E6FC76BC60E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41497" y="1329070"/>
            <a:ext cx="6935479" cy="1254642"/>
          </a:xfrm>
        </p:spPr>
        <p:txBody>
          <a:bodyPr>
            <a:normAutofit/>
          </a:bodyPr>
          <a:lstStyle/>
          <a:p>
            <a:r>
              <a:rPr lang="es-ES" sz="3200" b="1" dirty="0"/>
              <a:t>Título comunicación oral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ADA78C0D-C5B4-8A45-BD3E-C3959CA667C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5804" y="3545963"/>
            <a:ext cx="7031171" cy="1139831"/>
          </a:xfrm>
        </p:spPr>
        <p:txBody>
          <a:bodyPr/>
          <a:lstStyle/>
          <a:p>
            <a:r>
              <a:rPr lang="es-ES" dirty="0"/>
              <a:t>Autores</a:t>
            </a:r>
          </a:p>
        </p:txBody>
      </p:sp>
      <p:sp>
        <p:nvSpPr>
          <p:cNvPr id="4" name="Subtítulo 2">
            <a:extLst>
              <a:ext uri="{FF2B5EF4-FFF2-40B4-BE49-F238E27FC236}">
                <a16:creationId xmlns:a16="http://schemas.microsoft.com/office/drawing/2014/main" id="{8538B60C-D644-0D48-AF1F-FCD21DF32C2C}"/>
              </a:ext>
            </a:extLst>
          </p:cNvPr>
          <p:cNvSpPr txBox="1">
            <a:spLocks/>
          </p:cNvSpPr>
          <p:nvPr/>
        </p:nvSpPr>
        <p:spPr>
          <a:xfrm>
            <a:off x="145805" y="4901609"/>
            <a:ext cx="7031170" cy="88449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dirty="0"/>
              <a:t>Centro/s</a:t>
            </a:r>
          </a:p>
        </p:txBody>
      </p:sp>
    </p:spTree>
    <p:extLst>
      <p:ext uri="{BB962C8B-B14F-4D97-AF65-F5344CB8AC3E}">
        <p14:creationId xmlns:p14="http://schemas.microsoft.com/office/powerpoint/2010/main" val="35092061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50F60EB-110D-DA4E-AB44-E19F01A05E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95335B0-7338-544B-BCF9-5FF63DD651C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4292001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</TotalTime>
  <Words>7</Words>
  <Application>Microsoft Macintosh PowerPoint</Application>
  <PresentationFormat>Panorámica</PresentationFormat>
  <Paragraphs>3</Paragraphs>
  <Slides>2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Tema de Office</vt:lpstr>
      <vt:lpstr>Título comunicación oral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Título comunicación oral</dc:title>
  <dc:creator>Microsoft Office User</dc:creator>
  <cp:lastModifiedBy>Microsoft Office User</cp:lastModifiedBy>
  <cp:revision>2</cp:revision>
  <dcterms:created xsi:type="dcterms:W3CDTF">2022-05-23T09:48:21Z</dcterms:created>
  <dcterms:modified xsi:type="dcterms:W3CDTF">2022-05-23T10:05:10Z</dcterms:modified>
</cp:coreProperties>
</file>