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79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D57A8-5B51-6344-8D55-9F3C5235F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ACC8E7-09AB-214D-989C-1EA7BCF4F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EEA855-6656-CB4A-B923-E328706A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3DB552-0BF1-5646-A92D-6D5A8D974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75A38-BC30-1447-A5B4-6B756E2A0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21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AEF03-3792-1749-B1B5-ABC882D31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8AC5EB-9528-C343-95F5-B68CA7C55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0CBF74-75DE-7740-97CD-20D70C84D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BE94D1-36A4-F644-8A8B-2CD834C45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CB23BD-D948-5142-A2E6-0BD064D14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874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D606B5-BC35-134A-B416-3A64A3193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89B4DE-33AE-E64C-98F5-E5027E84A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CEE46-348E-8645-A696-AE7719F1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935F7-FBB6-014C-B182-2958B0A6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CB4941-3A4E-DC4A-B298-14C01074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164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F7C6F-51D5-E34F-B9F3-EA953E9A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8D1FD2-3693-A346-9ABD-CA913062B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CFE8A5-5A6F-E74C-BE77-84449215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C80328-FB82-8E4B-8F38-91305DCD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265005-8A0E-7B4E-85A7-E673EDF7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71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F8603-7512-C141-AF24-237286AA6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0C95E1-75B8-8142-B4A5-9092573C2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8A1194-419A-C445-B987-3D567ABB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76B1C9-C8B4-4B43-ACF3-B80AFDA8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2CA75A-83D7-CC48-8500-8C5936E5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72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B2F3DD-E5F9-1C49-93A4-AF995057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609B2-0CD3-7D40-9A5F-5862CC18B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E7E48D-5F5B-1547-9C7A-DDDB7D1A1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8804C2-DF9A-A54B-B395-AC957851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645A59-CCBA-5148-AE5F-C6164DE94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51A3D6-6F3C-4849-AA81-438A0612A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74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11A360-77FE-3A4C-ABE2-1387749B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2EB6CF-B2A3-BA4C-B56D-B0A4BB175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7C9FE0-C06C-E249-BA7E-001A3C5D0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482432B-2311-7345-BB94-1E29E9DBC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F43C24-8378-E043-A9AA-EDB5216FD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CB2FD4-9A64-9E47-957E-65ACC59C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45A9BD-B75E-074C-89B9-2956B643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213C9E-A56C-B749-B757-CC61B393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872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0847E-7C61-574F-B46A-31ED31319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EAE2853-B4C4-5F49-8AAF-C442C6B8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C61F78C-2F14-7B46-BCD0-ABBCA7F1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96E260-073D-B543-B9FF-C175AEF0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68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D79BBB-D014-1747-A299-0D769EC4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D388DE-9F19-8B49-B879-45519AB1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60B59E-6484-6449-86CD-24FA3C03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34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4568A-1BBD-8249-952F-7CB895BA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367FE2-BBAF-364D-B466-0B36FADB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CC4D63-6C58-494B-98A0-F12570A69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A501B3-81F0-C549-B8F6-031138DC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0D0382-90CC-034E-8F27-641D4D80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8B6D5E-D262-134C-AE8C-57694C14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54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06279-7C05-454B-8A5F-C31DCFB53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74E1098-77C8-B848-9D9B-28C8DE1A4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EF29E0-3C8F-704E-A5E1-ED72B63FA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2A84E7-9AF3-EB40-96E8-FC088C5A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CC8B18-2394-B74A-BD8E-E5A591A4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691416-00CA-E24E-8332-382091F4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650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E39B90-19A9-7B4D-9731-49810FD8F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7ECB44-AA5C-8643-B8AA-4A72201F9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21698-6C49-634F-B0A0-813C0CC7C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72A9-BC47-1A4B-94F8-49E9A0C0708A}" type="datetimeFigureOut">
              <a:rPr lang="es-ES" smtClean="0"/>
              <a:t>24/5/22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DAE4D8-F69A-5B40-AFF5-FC2CC2545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F796C2-9C4A-1C41-9B2E-3BFFF5887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75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07A0A-58F4-074A-8B05-E6FC76B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38966" y="1504434"/>
            <a:ext cx="6935479" cy="1254642"/>
          </a:xfrm>
        </p:spPr>
        <p:txBody>
          <a:bodyPr>
            <a:normAutofit/>
          </a:bodyPr>
          <a:lstStyle/>
          <a:p>
            <a:r>
              <a:rPr lang="es-ES" sz="3200" b="1" dirty="0"/>
              <a:t>Título comunicación oral corta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A78C0D-C5B4-8A45-BD3E-C3959CA66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3273" y="3721327"/>
            <a:ext cx="7031171" cy="1139831"/>
          </a:xfrm>
        </p:spPr>
        <p:txBody>
          <a:bodyPr/>
          <a:lstStyle/>
          <a:p>
            <a:r>
              <a:rPr lang="es-ES" dirty="0"/>
              <a:t>Autores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8538B60C-D644-0D48-AF1F-FCD21DF32C2C}"/>
              </a:ext>
            </a:extLst>
          </p:cNvPr>
          <p:cNvSpPr txBox="1">
            <a:spLocks/>
          </p:cNvSpPr>
          <p:nvPr/>
        </p:nvSpPr>
        <p:spPr>
          <a:xfrm>
            <a:off x="4943274" y="5076973"/>
            <a:ext cx="7031170" cy="884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Centro/s</a:t>
            </a:r>
          </a:p>
        </p:txBody>
      </p:sp>
    </p:spTree>
    <p:extLst>
      <p:ext uri="{BB962C8B-B14F-4D97-AF65-F5344CB8AC3E}">
        <p14:creationId xmlns:p14="http://schemas.microsoft.com/office/powerpoint/2010/main" val="350920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F60EB-110D-DA4E-AB44-E19F01A0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335B0-7338-544B-BCF9-5FF63DD6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292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F60EB-110D-DA4E-AB44-E19F01A0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335B0-7338-544B-BCF9-5FF63DD6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3187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F60EB-110D-DA4E-AB44-E19F01A0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335B0-7338-544B-BCF9-5FF63DD6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286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</Words>
  <Application>Microsoft Macintosh PowerPoint</Application>
  <PresentationFormat>Panorámica</PresentationFormat>
  <Paragraphs>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Título comunicación oral corta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comunicación oral</dc:title>
  <dc:creator>Microsoft Office User</dc:creator>
  <cp:lastModifiedBy>Microsoft Office User</cp:lastModifiedBy>
  <cp:revision>4</cp:revision>
  <dcterms:created xsi:type="dcterms:W3CDTF">2022-05-23T09:48:21Z</dcterms:created>
  <dcterms:modified xsi:type="dcterms:W3CDTF">2022-05-24T08:32:41Z</dcterms:modified>
</cp:coreProperties>
</file>